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589"/>
    <p:restoredTop sz="94793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presProps" Target="presProps.xml"  /><Relationship Id="rId11" Type="http://schemas.openxmlformats.org/officeDocument/2006/relationships/viewProps" Target="viewProps.xml"  /><Relationship Id="rId12" Type="http://schemas.openxmlformats.org/officeDocument/2006/relationships/theme" Target="theme/theme1.xml"  /><Relationship Id="rId13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3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7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3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0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9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76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3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68240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563-0A77-467B-8EFD-9FC2BD36AFBF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E398D-3995-456D-A21E-73628E839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8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Relationship Id="rId3" Type="http://schemas.openxmlformats.org/officeDocument/2006/relationships/image" Target="../media/image7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Relationship Id="rId3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Relationship Id="rId3" Type="http://schemas.openxmlformats.org/officeDocument/2006/relationships/image" Target="../media/image9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9323" y="2521683"/>
            <a:ext cx="7380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«Дикие птицы весной».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70255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5588496" cy="419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0515" y="476672"/>
            <a:ext cx="660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Совершенствовать знания детей(закрепление) : строение птицы.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48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7" y="188640"/>
            <a:ext cx="72262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Расскажите детям (закрепите знания)</a:t>
            </a:r>
          </a:p>
          <a:p>
            <a:r>
              <a:rPr lang="ru-RU" sz="2800" dirty="0" smtClean="0"/>
              <a:t> Весной всё оживает, просыпается вокруг. </a:t>
            </a:r>
          </a:p>
          <a:p>
            <a:r>
              <a:rPr lang="ru-RU" sz="2800" dirty="0" smtClean="0"/>
              <a:t>Но главное чудо, которое происходит в </a:t>
            </a:r>
          </a:p>
          <a:p>
            <a:r>
              <a:rPr lang="ru-RU" sz="2800" dirty="0" smtClean="0"/>
              <a:t>природе весной – это то, что именно 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весной к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 нам из тёплых стран прилетают пернатые 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друзья. Самыми первыми прилетают грачи.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/>
              </a:rPr>
              <a:t>Строят гнезда грачи на деревьях.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4430266" cy="295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3004256" cy="273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1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30636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Он прилетает каждый год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Туда,где</a:t>
            </a:r>
            <a:r>
              <a:rPr lang="ru-RU" dirty="0" smtClean="0"/>
              <a:t> домик его ждет: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Крепкий деревянный дом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 круглым маленьким окном.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Чужие песни петь умеет,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А все же голос свой имеет. </a:t>
            </a:r>
            <a:r>
              <a:rPr lang="ru-RU" b="1" dirty="0" smtClean="0"/>
              <a:t>(скворец)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3716601" cy="27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1490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Скворечник </a:t>
            </a:r>
            <a:r>
              <a:rPr lang="ru-RU" dirty="0" smtClean="0"/>
              <a:t>– это птичий домик для скворцов в виде небольшой будочки, который нужно повесить в защищённое место на дерево или на стену. В скворечнике скворцы выводят своих птенцов. Домик должен висеть высоко, чтобы кошки не могли  добраться до птенцов.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11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6206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Прилетают к нам с теплом,</a:t>
            </a:r>
          </a:p>
          <a:p>
            <a:endParaRPr lang="ru-RU" dirty="0" smtClean="0"/>
          </a:p>
          <a:p>
            <a:r>
              <a:rPr lang="ru-RU" dirty="0" smtClean="0"/>
              <a:t>        Путь, проделав длинный.</a:t>
            </a:r>
          </a:p>
          <a:p>
            <a:endParaRPr lang="ru-RU" dirty="0" smtClean="0"/>
          </a:p>
          <a:p>
            <a:r>
              <a:rPr lang="ru-RU" dirty="0" smtClean="0"/>
              <a:t>        Лепит домик под окном</a:t>
            </a:r>
          </a:p>
          <a:p>
            <a:endParaRPr lang="ru-RU" dirty="0" smtClean="0"/>
          </a:p>
          <a:p>
            <a:r>
              <a:rPr lang="ru-RU" dirty="0" smtClean="0"/>
              <a:t>         Из травы и глины… (Ласточка)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46116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0" i="0" dirty="0" smtClean="0">
                <a:effectLst/>
                <a:latin typeface="Helvetica Neue"/>
              </a:rPr>
              <a:t> </a:t>
            </a:r>
            <a:r>
              <a:rPr lang="ru-RU" b="1" i="0" dirty="0" smtClean="0">
                <a:effectLst/>
                <a:latin typeface="Helvetica Neue"/>
              </a:rPr>
              <a:t>Прилетают в апреле и начинают строить гнезда, выводить птенцов.</a:t>
            </a:r>
          </a:p>
          <a:p>
            <a:pPr fontAlgn="base"/>
            <a:r>
              <a:rPr lang="ru-RU" b="1" i="0" dirty="0" smtClean="0">
                <a:effectLst/>
                <a:latin typeface="Helvetica Neue"/>
              </a:rPr>
              <a:t>Ласточки – искусные строители. Из грязи и травы они лепят глубокие чашечки и выстилают их пухом. Получаются уютные домики, которые крепятся под крышами, на балках, на стенах домов.</a:t>
            </a:r>
            <a:endParaRPr lang="ru-RU" b="1" i="0" dirty="0">
              <a:effectLst/>
              <a:latin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41" y="3284984"/>
            <a:ext cx="2988819" cy="20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2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2673" y="476672"/>
            <a:ext cx="4083169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Дайте возможность </a:t>
            </a:r>
          </a:p>
          <a:p>
            <a:r>
              <a:rPr lang="ru-RU" sz="2800" dirty="0" smtClean="0"/>
              <a:t>детям применить </a:t>
            </a:r>
          </a:p>
          <a:p>
            <a:r>
              <a:rPr lang="ru-RU" sz="2800" dirty="0" smtClean="0"/>
              <a:t>на практике полученные </a:t>
            </a:r>
          </a:p>
          <a:p>
            <a:r>
              <a:rPr lang="ru-RU" sz="2800" dirty="0" smtClean="0"/>
              <a:t>знания по данной теме.</a:t>
            </a:r>
          </a:p>
          <a:p>
            <a:endParaRPr lang="ru-RU" sz="28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sz="3200" b="1" dirty="0" smtClean="0"/>
              <a:t>Игра: «Назови птицу»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" y="3284984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53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548471"/>
            <a:ext cx="211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: ЧЕЙ ДОМИК 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548680"/>
            <a:ext cx="2879229" cy="25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1" y="3789040"/>
            <a:ext cx="3129275" cy="26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26260"/>
            <a:ext cx="3293096" cy="21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437189"/>
            <a:ext cx="623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«Почитай мне мама»  - «Говорящий грач — Пришвин М.М».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432593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51720" y="1340768"/>
            <a:ext cx="5078694" cy="10004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000"/>
              <a:t># </a:t>
            </a:r>
            <a:r>
              <a:rPr lang="ru-RU" sz="6000"/>
              <a:t>сидим дома</a:t>
            </a:r>
            <a:r>
              <a:rPr lang="en-US" sz="6000"/>
              <a:t>#</a:t>
            </a:r>
            <a:endParaRPr lang="ru-RU" sz="6000"/>
          </a:p>
        </p:txBody>
      </p:sp>
      <p:sp>
        <p:nvSpPr>
          <p:cNvPr id="5" name="TextBox 4"/>
          <p:cNvSpPr txBox="1"/>
          <p:nvPr/>
        </p:nvSpPr>
        <p:spPr>
          <a:xfrm>
            <a:off x="3275856" y="2924944"/>
            <a:ext cx="244584" cy="359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SPecialiST RePack</ep:Company>
  <ep:Words>192</ep:Words>
  <ep:PresentationFormat>Экран (4:3)</ep:PresentationFormat>
  <ep:Paragraphs>31</ep:Paragraphs>
  <ep:Slides>8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8</vt:i4>
      </vt:variant>
    </vt:vector>
  </ep:HeadingPairs>
  <ep: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2020-04-15T17:06:36.000</dcterms:created>
  <dc:creator>Windows User</dc:creator>
  <cp:lastModifiedBy>PC</cp:lastModifiedBy>
  <dcterms:modified xsi:type="dcterms:W3CDTF">2020-04-16T13:39:30.716</dcterms:modified>
  <cp:revision>9</cp:revision>
  <dc:title>Презентация PowerPoint</dc:title>
  <cp:version>0906.0100.01</cp:version>
</cp:coreProperties>
</file>