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lastView="sldThumbnailView">
  <p:normalViewPr>
    <p:restoredLeft sz="15589"/>
    <p:restoredTop sz="94793"/>
  </p:normalViewPr>
  <p:slideViewPr>
    <p:cSldViewPr>
      <p:cViewPr varScale="1">
        <p:scale>
          <a:sx n="68" d="100"/>
          <a:sy n="68" d="100"/>
        </p:scale>
        <p:origin x="-936" y="-114"/>
      </p:cViewPr>
      <p:guideLst>
        <p:guide orient="horz" pos="215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192" cy="73736192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slide" Target="slides/slide11.xml"  /><Relationship Id="rId13" Type="http://schemas.openxmlformats.org/officeDocument/2006/relationships/slide" Target="slides/slide12.xml"  /><Relationship Id="rId14" Type="http://schemas.openxmlformats.org/officeDocument/2006/relationships/presProps" Target="presProps.xml"  /><Relationship Id="rId15" Type="http://schemas.openxmlformats.org/officeDocument/2006/relationships/viewProps" Target="viewProps.xml"  /><Relationship Id="rId16" Type="http://schemas.openxmlformats.org/officeDocument/2006/relationships/theme" Target="theme/theme1.xml"  /><Relationship Id="rId17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562D1-863C-4FEC-B28D-ECE963E1774E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2C18-A9BC-4CE8-B4B7-C384D075F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562D1-863C-4FEC-B28D-ECE963E1774E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2C18-A9BC-4CE8-B4B7-C384D075F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562D1-863C-4FEC-B28D-ECE963E1774E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2C18-A9BC-4CE8-B4B7-C384D075F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562D1-863C-4FEC-B28D-ECE963E1774E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2C18-A9BC-4CE8-B4B7-C384D075F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562D1-863C-4FEC-B28D-ECE963E1774E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2C18-A9BC-4CE8-B4B7-C384D075F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562D1-863C-4FEC-B28D-ECE963E1774E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2C18-A9BC-4CE8-B4B7-C384D075F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562D1-863C-4FEC-B28D-ECE963E1774E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2C18-A9BC-4CE8-B4B7-C384D075F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562D1-863C-4FEC-B28D-ECE963E1774E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2C18-A9BC-4CE8-B4B7-C384D075F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562D1-863C-4FEC-B28D-ECE963E1774E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2C18-A9BC-4CE8-B4B7-C384D075F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562D1-863C-4FEC-B28D-ECE963E1774E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2C18-A9BC-4CE8-B4B7-C384D075F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562D1-863C-4FEC-B28D-ECE963E1774E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2C18-A9BC-4CE8-B4B7-C384D075F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562D1-863C-4FEC-B28D-ECE963E1774E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D2C18-A9BC-4CE8-B4B7-C384D075FF7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1.jpeg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0.jpe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1.jpe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2.jpe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2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3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4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5.jpe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6.jpe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7.jpe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8.jpe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9.jpeg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9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3429000"/>
            <a:ext cx="4113562" cy="3429000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43608" y="1412939"/>
            <a:ext cx="7488832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itchFamily="34" charset="0"/>
              </a:rPr>
              <a:t>Груша, яблоко, банан,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itchFamily="34" charset="0"/>
              </a:rPr>
              <a:t>Ананас из жарких стран.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itchFamily="34" charset="0"/>
              </a:rPr>
              <a:t>Эти вкусные продукты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itchFamily="34" charset="0"/>
              </a:rPr>
              <a:t>Вместе все зовутся... (фрукты)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5043494" cy="2071702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Без окон, без дверей </a:t>
            </a:r>
            <a:br>
              <a:rPr lang="ru-RU" sz="4000" dirty="0" smtClean="0"/>
            </a:br>
            <a:r>
              <a:rPr lang="ru-RU" sz="4000" dirty="0" smtClean="0"/>
              <a:t>Полна горница людей. </a:t>
            </a:r>
            <a:br>
              <a:rPr lang="ru-RU" sz="4000" dirty="0" smtClean="0"/>
            </a:br>
            <a:r>
              <a:rPr lang="ru-RU" sz="4000" dirty="0" smtClean="0"/>
              <a:t>(Огурец)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cf6846fdff8e40066bf797cf60e83d1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7422" y="2357430"/>
            <a:ext cx="6567680" cy="4242722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85728"/>
            <a:ext cx="5715040" cy="2857520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Росли на грядке зелёные ветки, </a:t>
            </a:r>
            <a:br>
              <a:rPr lang="ru-RU" sz="4000" dirty="0" smtClean="0"/>
            </a:br>
            <a:r>
              <a:rPr lang="ru-RU" sz="4000" dirty="0" smtClean="0"/>
              <a:t>А на них – красные детки. </a:t>
            </a:r>
            <a:br>
              <a:rPr lang="ru-RU" sz="4000" dirty="0" smtClean="0"/>
            </a:br>
            <a:r>
              <a:rPr lang="ru-RU" sz="4000" dirty="0" smtClean="0"/>
              <a:t>( Помидор)</a:t>
            </a:r>
            <a:br>
              <a:rPr lang="ru-RU" sz="4000" dirty="0" smtClean="0"/>
            </a:br>
            <a:r>
              <a:rPr lang="ru-RU" sz="4000" dirty="0" smtClean="0"/>
              <a:t> </a:t>
            </a:r>
            <a:br>
              <a:rPr lang="ru-RU" sz="4000" dirty="0" smtClean="0"/>
            </a:br>
            <a:endParaRPr lang="ru-RU" sz="4000" dirty="0"/>
          </a:p>
        </p:txBody>
      </p:sp>
      <p:pic>
        <p:nvPicPr>
          <p:cNvPr id="4" name="Содержимое 3" descr="article_100941_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71934" y="2643182"/>
            <a:ext cx="4723185" cy="3471874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14998" cy="3225800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Красная девица </a:t>
            </a:r>
            <a:br>
              <a:rPr lang="ru-RU" sz="4000" dirty="0" smtClean="0"/>
            </a:br>
            <a:r>
              <a:rPr lang="ru-RU" sz="4000" dirty="0" smtClean="0"/>
              <a:t>Росла в темнице, </a:t>
            </a:r>
            <a:br>
              <a:rPr lang="ru-RU" sz="4000" dirty="0" smtClean="0"/>
            </a:br>
            <a:r>
              <a:rPr lang="ru-RU" sz="4000" dirty="0" smtClean="0"/>
              <a:t>Люди в руки брали, </a:t>
            </a:r>
            <a:br>
              <a:rPr lang="ru-RU" sz="4000" dirty="0" smtClean="0"/>
            </a:br>
            <a:r>
              <a:rPr lang="ru-RU" sz="4000" dirty="0" smtClean="0"/>
              <a:t>Косы обрывали. </a:t>
            </a:r>
            <a:br>
              <a:rPr lang="ru-RU" sz="4000" dirty="0" smtClean="0"/>
            </a:br>
            <a:r>
              <a:rPr lang="ru-RU" sz="4000" dirty="0" smtClean="0"/>
              <a:t>( Морковь )</a:t>
            </a:r>
            <a:br>
              <a:rPr lang="ru-RU" sz="4000" dirty="0" smtClean="0"/>
            </a:br>
            <a:endParaRPr lang="ru-RU" sz="4000" dirty="0"/>
          </a:p>
        </p:txBody>
      </p:sp>
      <p:pic>
        <p:nvPicPr>
          <p:cNvPr id="4" name="Содержимое 3" descr="85030272_morkovk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00693" y="1643050"/>
            <a:ext cx="3390635" cy="4416301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red_app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97972" y="2636912"/>
            <a:ext cx="4657752" cy="4221088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755576" y="620688"/>
            <a:ext cx="42484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Круглое, румяное,</a:t>
            </a:r>
            <a:br>
              <a:rPr lang="ru-RU" sz="4000" dirty="0" smtClean="0"/>
            </a:br>
            <a:r>
              <a:rPr lang="ru-RU" sz="4000" dirty="0" smtClean="0"/>
              <a:t>Я расту на ветке.</a:t>
            </a:r>
            <a:br>
              <a:rPr lang="ru-RU" sz="4000" dirty="0" smtClean="0"/>
            </a:br>
            <a:r>
              <a:rPr lang="ru-RU" sz="4000" dirty="0" smtClean="0"/>
              <a:t>Любят меня взрослые,</a:t>
            </a:r>
            <a:br>
              <a:rPr lang="ru-RU" sz="4000" dirty="0" smtClean="0"/>
            </a:br>
            <a:r>
              <a:rPr lang="ru-RU" sz="4000" dirty="0" smtClean="0"/>
              <a:t>И маленькие детки.</a:t>
            </a:r>
            <a:endParaRPr lang="ru-RU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ears-super-fruit-for-many-disorders-and-diseases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49552" y="3399982"/>
            <a:ext cx="5194448" cy="3458018"/>
          </a:xfrm>
          <a:prstGeom prst="rect">
            <a:avLst/>
          </a:prstGeom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827584" y="543474"/>
            <a:ext cx="4896544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Фрукт похож на неваляшку,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Носит желтую рубашку.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Тишину в саду нарушив,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С дерева упала... (груша)</a:t>
            </a:r>
            <a:endParaRPr kumimoji="0" lang="ru-RU" sz="4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395484935236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1960" y="3356992"/>
            <a:ext cx="4667250" cy="3105150"/>
          </a:xfrm>
          <a:prstGeom prst="rect">
            <a:avLst/>
          </a:prstGeom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971599" y="481357"/>
            <a:ext cx="4392489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cs typeface="Arial" pitchFamily="34" charset="0"/>
              </a:rPr>
              <a:t>Этот фрукт в рубашке яркой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cs typeface="Arial" pitchFamily="34" charset="0"/>
              </a:rPr>
              <a:t>Любит, чтобы было жарко.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cs typeface="Arial" pitchFamily="34" charset="0"/>
              </a:rPr>
              <a:t>Не растет среди осин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cs typeface="Arial" pitchFamily="34" charset="0"/>
              </a:rPr>
              <a:t>Круглый рыжий... (апельсин)</a:t>
            </a:r>
            <a:endParaRPr kumimoji="0" lang="ru-RU" sz="4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971600" y="437183"/>
            <a:ext cx="523721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Знают этот фрукт детишки,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Любят есть его мартышки.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Родом он из жарких стран.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Высоко растет... (банан)</a:t>
            </a:r>
            <a:endParaRPr kumimoji="0" lang="ru-RU" sz="4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4" name="Рисунок 3" descr="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3861048"/>
            <a:ext cx="3999609" cy="250124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409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3364741"/>
            <a:ext cx="3116944" cy="2901171"/>
          </a:xfrm>
          <a:prstGeom prst="rect">
            <a:avLst/>
          </a:prstGeom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899592" y="491247"/>
            <a:ext cx="540060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Желтый цитрусовый плод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В странах солнечных растет.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А на вкус кислейший он.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Как зовут его?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 (Лимон)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  <a:cs typeface="Arial" pitchFamily="34" charset="0"/>
              </a:rPr>
              <a:t> 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ananasin-uzmanlarca-ispatlanmis-faydalari_1006283_340_22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6072" y="3645024"/>
            <a:ext cx="3888484" cy="2584698"/>
          </a:xfrm>
          <a:prstGeom prst="rect">
            <a:avLst/>
          </a:prstGeom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755576" y="810889"/>
            <a:ext cx="518457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Жарким солнышком согрет,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В шкурку, как в броню, одет.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Удивит собою нас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Толстокожий... (ананас)</a:t>
            </a:r>
            <a:endParaRPr kumimoji="0" lang="ru-RU" sz="4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repa_2.jpeg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571472" y="1071546"/>
            <a:ext cx="5054617" cy="5054617"/>
          </a:xfrm>
        </p:spPr>
      </p:pic>
      <p:sp>
        <p:nvSpPr>
          <p:cNvPr id="5" name="Прямоугольник 4"/>
          <p:cNvSpPr/>
          <p:nvPr/>
        </p:nvSpPr>
        <p:spPr>
          <a:xfrm>
            <a:off x="4786314" y="1357298"/>
            <a:ext cx="3786214" cy="5546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4000"/>
              <a:t>Круглый бок, жёлтый бок, </a:t>
            </a:r>
            <a:endParaRPr lang="ru-RU" sz="4000"/>
          </a:p>
          <a:p>
            <a:pPr lvl="0">
              <a:defRPr/>
            </a:pPr>
            <a:r>
              <a:rPr lang="ru-RU" sz="4000"/>
              <a:t>Сид</a:t>
            </a:r>
            <a:r>
              <a:rPr lang="ru-RU" altLang="en-US" sz="4000"/>
              <a:t>и</a:t>
            </a:r>
            <a:r>
              <a:rPr lang="ru-RU" sz="4000"/>
              <a:t>т в грядке колобок. </a:t>
            </a:r>
            <a:endParaRPr lang="ru-RU" sz="4000"/>
          </a:p>
          <a:p>
            <a:pPr lvl="0">
              <a:defRPr/>
            </a:pPr>
            <a:r>
              <a:rPr lang="ru-RU" sz="4000"/>
              <a:t>Врос в землю крепко. </a:t>
            </a:r>
            <a:endParaRPr lang="ru-RU" sz="4000"/>
          </a:p>
          <a:p>
            <a:pPr lvl="0">
              <a:defRPr/>
            </a:pPr>
            <a:r>
              <a:rPr lang="ru-RU" sz="4000"/>
              <a:t>Что же это? </a:t>
            </a:r>
            <a:endParaRPr lang="ru-RU" sz="4000"/>
          </a:p>
          <a:p>
            <a:pPr lvl="0">
              <a:defRPr/>
            </a:pPr>
            <a:r>
              <a:rPr lang="ru-RU" sz="4000"/>
              <a:t>( Репка )</a:t>
            </a:r>
            <a:endParaRPr lang="ru-RU" sz="4000"/>
          </a:p>
          <a:p>
            <a:pPr lvl="0">
              <a:defRPr/>
            </a:pPr>
            <a:r>
              <a:rPr lang="ru-RU" sz="4000"/>
              <a:t> </a:t>
            </a:r>
            <a:endParaRPr lang="ru-RU" sz="4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3714776" cy="28575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Сто одежек, и все без застежек. </a:t>
            </a:r>
            <a:br>
              <a:rPr lang="ru-RU" dirty="0" smtClean="0"/>
            </a:br>
            <a:r>
              <a:rPr lang="ru-RU" dirty="0" smtClean="0"/>
              <a:t>( Капуста)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cabbag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86183" y="2000240"/>
            <a:ext cx="4310434" cy="4143404"/>
          </a:xfrm>
        </p:spPr>
      </p:pic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MS PGothic"/>
        <a:font script="Hang" typeface="Malgun Gothic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Malgun Gothic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>Krokoz™ Inc.</ep:Company>
  <ep:Words>144</ep:Words>
  <ep:PresentationFormat>Экран (4:3)</ep:PresentationFormat>
  <ep:Paragraphs>37</ep:Paragraphs>
  <ep:Slides>12</ep:Slides>
  <ep:Notes>0</ep:Notes>
  <ep:TotalTime>0</ep:TotalTime>
  <ep:HiddenSlides>0</ep:HiddenSlides>
  <ep:MMClips>0</ep:MMClips>
  <ep:HeadingPairs>
    <vt:vector size="4" baseType="variant">
      <vt:variant>
        <vt:lpstr>Тема</vt:lpstr>
      </vt:variant>
      <vt:variant>
        <vt:i4>1</vt:i4>
      </vt:variant>
      <vt:variant>
        <vt:lpstr>Заголовок слайда</vt:lpstr>
      </vt:variant>
      <vt:variant>
        <vt:i4>12</vt:i4>
      </vt:variant>
    </vt:vector>
  </ep:HeadingPairs>
  <ep: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Сто одежек, и все без застежек.  ( Капуста)</vt:lpstr>
      <vt:lpstr>Без окон, без дверей  Полна горница людей.  (Огурец)</vt:lpstr>
      <vt:lpstr>Росли на грядке зелёные ветки,  А на них – красные детки.  ( Помидор)</vt:lpstr>
      <vt:lpstr>Красная девица  Росла в темнице,  Люди в руки брали,  Косы обрывали.  ( Морковь )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2014-04-13T13:39:02.000</dcterms:created>
  <dc:creator>Вика</dc:creator>
  <cp:lastModifiedBy>PC</cp:lastModifiedBy>
  <dcterms:modified xsi:type="dcterms:W3CDTF">2020-04-16T15:40:29.628</dcterms:modified>
  <cp:revision>11</cp:revision>
  <dc:title>ФРУКТЫ (загадки)</dc:title>
  <cp:version>0906.0100.01</cp:version>
</cp:coreProperties>
</file>